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803E-6C72-CC7C-E206-12E5DCEED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E37A1-8241-03F3-1D38-DCFC02B35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8044-1F00-9E90-5F10-7D324448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E8F5A-CA09-0AC0-240E-22529763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17080-EFBF-ADB5-84D1-15407DCF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4719-659C-05A4-7582-347052B7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BC802-1498-9BD8-EEFE-D4D61C853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61353-D037-9EB8-7CCB-22E41C4D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926FB-34E7-4548-E3E5-2966BA54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ECA2B-B256-823E-0A38-B7487C19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28B14-DA0B-D76C-28A2-1AB213FAA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7EC54-AA40-C11E-D41E-1C2BD2092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50CCC-9983-46A0-EAD1-ED9A596D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8C772-8DC8-6E1F-B8FF-5C3FE7D7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00D1A-F35E-7501-85C8-53E77B16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5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1498-EAE8-4A0A-5751-65005D1B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6F118-FAFA-B80E-2AF5-D366247D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0646A-3CF5-1CF4-2838-824DAD37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06B5F-319C-C0CC-094A-4A5B17B6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DC315-D157-1DFB-D41F-EF0EEBD3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D6E6-4244-D13D-1A03-418705E7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E2BF-9CAD-07DA-123F-E6A068E6A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B8A0-33C6-51DD-ACE8-9C0C74C7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B3DB3-CEA7-DCCF-0F95-D11155A0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9B26F-EBBC-C172-93C9-08CCE06D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5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D2F5-7A6E-8BDC-ECC7-6A22BFCF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77097-70D2-220C-0F75-895BC6EF8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6C842-FB65-ABE0-F625-7329D5863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51E66-0E84-BBA5-814E-99A160A5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2E41F-9466-5320-3F31-7D098429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56030-2778-9C42-A913-76172105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7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14EF-BD9D-E1EB-8FB5-6A75975F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8ADE5-A36F-4127-280A-E1471930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227FD-B006-FAB5-589C-77C268B36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F3A1D-6E9C-FE18-BBF2-9DDDFB511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EF973-CBED-7748-8314-1640379FD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AAADC-1C02-50BE-61D8-E529CB6B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9F35E9-49CA-A2E7-1F40-7FA5B86E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C24B7-382E-429B-5FAD-ED6857FF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2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F881-073B-4601-4276-051A2A1B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E16AB-F59A-B813-9D41-90FF8522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5E827-73B9-F4FE-8FB9-7BCB1704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A293A-B36C-E8BE-0620-6C731653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4E134-06F2-73F1-994F-AD6DFE1F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52B96-E700-1805-AB23-39EA14C1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6BB94-476F-8DCA-4735-8A931A8B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5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FD19-136E-451B-F78F-5A942E6B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0DFF-2B5C-C716-FB93-729E029F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57C08-3723-23FC-23B0-C2EFED6DC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80B8C-BFF4-26E1-C48A-2B628C8A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B91E1-C933-D2E6-12AD-1310C68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2F1B4-7C20-E6B2-E1DB-A240A596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AFB2-100F-64EB-F416-2F094B93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227A7-57EC-4E98-EA88-242B9A2B5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5F11B-171F-D9AD-A80D-EFDE86CD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29604-1120-1EB7-2636-DCF8683E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C54A5-44E3-F68C-7A1D-9CA84ACA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4A81-53DD-4560-9B62-DF57F512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AC609-3961-8ADA-4A0E-E6575E13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21F4D-0AE8-F9FE-5AF1-2D1AC1FE2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DFB41-1CA2-79FC-149A-13CAD5761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56891-E225-0B4C-B127-15DA927FEB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14E6D-838F-6DFA-5E29-CFC8F69A7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E09B-9B90-4EE3-98A9-C7E7E9EB5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46F4E-F120-3E41-B19D-82E28A3B3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E82A07-0C16-8BF4-0412-1DCAB8E11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85"/>
            <a:ext cx="9144000" cy="735658"/>
          </a:xfrm>
        </p:spPr>
        <p:txBody>
          <a:bodyPr/>
          <a:lstStyle/>
          <a:p>
            <a:r>
              <a:rPr lang="en-US" sz="2800" b="1" dirty="0">
                <a:solidFill>
                  <a:srgbClr val="01A3DC"/>
                </a:solidFill>
                <a:latin typeface="Century Gothic" panose="020B0502020202020204" pitchFamily="34" charset="0"/>
              </a:rPr>
              <a:t>Lent Prayer Project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black and green text&#10;&#10;AI-generated content may be incorrect.">
            <a:extLst>
              <a:ext uri="{FF2B5EF4-FFF2-40B4-BE49-F238E27FC236}">
                <a16:creationId xmlns:a16="http://schemas.microsoft.com/office/drawing/2014/main" id="{1524151E-D8C5-E4AA-9B44-3253F00D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02" y="5521931"/>
            <a:ext cx="1977082" cy="65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300707-C2D0-D62E-B148-F606BDCB02AB}"/>
              </a:ext>
            </a:extLst>
          </p:cNvPr>
          <p:cNvSpPr/>
          <p:nvPr/>
        </p:nvSpPr>
        <p:spPr>
          <a:xfrm flipV="1">
            <a:off x="0" y="1158948"/>
            <a:ext cx="12192000" cy="180753"/>
          </a:xfrm>
          <a:prstGeom prst="rect">
            <a:avLst/>
          </a:prstGeom>
          <a:solidFill>
            <a:srgbClr val="01A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A3DC"/>
              </a:solidFill>
            </a:endParaRPr>
          </a:p>
        </p:txBody>
      </p:sp>
      <p:pic>
        <p:nvPicPr>
          <p:cNvPr id="4" name="Picture 3" descr="A collage of people's faces&#10;&#10;AI-generated content may be incorrect.">
            <a:extLst>
              <a:ext uri="{FF2B5EF4-FFF2-40B4-BE49-F238E27FC236}">
                <a16:creationId xmlns:a16="http://schemas.microsoft.com/office/drawing/2014/main" id="{904217A0-2474-4CBD-9BD2-6B1D464E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859" y="1635051"/>
            <a:ext cx="57531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0FD24-B230-7F5E-B30C-1F176336E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B1F892-A40F-0F62-BD32-DA39B3842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85"/>
            <a:ext cx="9144000" cy="735658"/>
          </a:xfrm>
        </p:spPr>
        <p:txBody>
          <a:bodyPr/>
          <a:lstStyle/>
          <a:p>
            <a:r>
              <a:rPr lang="en-US" sz="2800" b="1" dirty="0">
                <a:solidFill>
                  <a:srgbClr val="01A3DC"/>
                </a:solidFill>
                <a:latin typeface="Century Gothic" panose="020B0502020202020204" pitchFamily="34" charset="0"/>
              </a:rPr>
              <a:t>Lent Prayer Project: Week 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with dark hair wearing a white shirt&#10;&#10;AI-generated content may be incorrect.">
            <a:extLst>
              <a:ext uri="{FF2B5EF4-FFF2-40B4-BE49-F238E27FC236}">
                <a16:creationId xmlns:a16="http://schemas.microsoft.com/office/drawing/2014/main" id="{7FD17633-C452-CFFC-2BD7-FC6D90D7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38" y="1781913"/>
            <a:ext cx="4055362" cy="4055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5D2A2C-F898-E7B6-0652-A532125983A8}"/>
              </a:ext>
            </a:extLst>
          </p:cNvPr>
          <p:cNvSpPr txBox="1"/>
          <p:nvPr/>
        </p:nvSpPr>
        <p:spPr>
          <a:xfrm>
            <a:off x="6634291" y="1894606"/>
            <a:ext cx="33936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Zafar Bhatti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Pakistan 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Death Sentence</a:t>
            </a:r>
          </a:p>
          <a:p>
            <a:endParaRPr lang="en-US" dirty="0"/>
          </a:p>
        </p:txBody>
      </p:sp>
      <p:pic>
        <p:nvPicPr>
          <p:cNvPr id="8" name="Picture 7" descr="A black and green text&#10;&#10;AI-generated content may be incorrect.">
            <a:extLst>
              <a:ext uri="{FF2B5EF4-FFF2-40B4-BE49-F238E27FC236}">
                <a16:creationId xmlns:a16="http://schemas.microsoft.com/office/drawing/2014/main" id="{962218C2-D038-09FB-60F6-44C345BD7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602" y="5521931"/>
            <a:ext cx="1977082" cy="65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D8DEF5-EFF6-23EB-A51F-B73FC85C2E23}"/>
              </a:ext>
            </a:extLst>
          </p:cNvPr>
          <p:cNvSpPr/>
          <p:nvPr/>
        </p:nvSpPr>
        <p:spPr>
          <a:xfrm flipV="1">
            <a:off x="0" y="1158948"/>
            <a:ext cx="12192000" cy="180753"/>
          </a:xfrm>
          <a:prstGeom prst="rect">
            <a:avLst/>
          </a:prstGeom>
          <a:solidFill>
            <a:srgbClr val="01A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A3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4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E7EDC-18CD-D0D8-7157-DE22ACA16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31F60A-C86F-8ADC-4E7E-FEB43809C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85"/>
            <a:ext cx="9144000" cy="735658"/>
          </a:xfrm>
        </p:spPr>
        <p:txBody>
          <a:bodyPr/>
          <a:lstStyle/>
          <a:p>
            <a:r>
              <a:rPr lang="en-US" sz="2800" b="1" dirty="0">
                <a:solidFill>
                  <a:srgbClr val="01A3DC"/>
                </a:solidFill>
                <a:latin typeface="Century Gothic" panose="020B0502020202020204" pitchFamily="34" charset="0"/>
              </a:rPr>
              <a:t>Lent Prayer Project: Week 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F019C-06C9-E1B5-3AD4-41B84EB6B374}"/>
              </a:ext>
            </a:extLst>
          </p:cNvPr>
          <p:cNvSpPr txBox="1"/>
          <p:nvPr/>
        </p:nvSpPr>
        <p:spPr>
          <a:xfrm>
            <a:off x="6634291" y="1894606"/>
            <a:ext cx="33936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Mina Khajavi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Iran 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6-Year Sentence</a:t>
            </a:r>
          </a:p>
          <a:p>
            <a:endParaRPr lang="en-US" dirty="0"/>
          </a:p>
        </p:txBody>
      </p:sp>
      <p:pic>
        <p:nvPicPr>
          <p:cNvPr id="8" name="Picture 7" descr="A black and green text&#10;&#10;AI-generated content may be incorrect.">
            <a:extLst>
              <a:ext uri="{FF2B5EF4-FFF2-40B4-BE49-F238E27FC236}">
                <a16:creationId xmlns:a16="http://schemas.microsoft.com/office/drawing/2014/main" id="{C26DD42D-A431-F9D8-F3D4-8DA5617A2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02" y="5521931"/>
            <a:ext cx="1977082" cy="65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1C5929-3B57-74B1-A3BF-1B6677CD1E76}"/>
              </a:ext>
            </a:extLst>
          </p:cNvPr>
          <p:cNvSpPr/>
          <p:nvPr/>
        </p:nvSpPr>
        <p:spPr>
          <a:xfrm flipV="1">
            <a:off x="0" y="1158948"/>
            <a:ext cx="12192000" cy="180753"/>
          </a:xfrm>
          <a:prstGeom prst="rect">
            <a:avLst/>
          </a:prstGeom>
          <a:solidFill>
            <a:srgbClr val="01A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A3DC"/>
              </a:solidFill>
            </a:endParaRPr>
          </a:p>
        </p:txBody>
      </p:sp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F1266C54-5334-6E69-82AD-A9A3E8A6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1631455"/>
            <a:ext cx="3251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233CA-D756-59F9-ED0A-413F501BB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1694C7-D9F3-FFBE-94BD-6B95FA783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85"/>
            <a:ext cx="9144000" cy="735658"/>
          </a:xfrm>
        </p:spPr>
        <p:txBody>
          <a:bodyPr/>
          <a:lstStyle/>
          <a:p>
            <a:r>
              <a:rPr lang="en-US" sz="2800" b="1" dirty="0">
                <a:solidFill>
                  <a:srgbClr val="01A3DC"/>
                </a:solidFill>
                <a:latin typeface="Century Gothic" panose="020B0502020202020204" pitchFamily="34" charset="0"/>
              </a:rPr>
              <a:t>Lent Prayer Project: Week 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DB72C-CB2B-AA63-0847-C1A8D2E9F004}"/>
              </a:ext>
            </a:extLst>
          </p:cNvPr>
          <p:cNvSpPr txBox="1"/>
          <p:nvPr/>
        </p:nvSpPr>
        <p:spPr>
          <a:xfrm>
            <a:off x="6538598" y="2035974"/>
            <a:ext cx="33936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Choi Chun-</a:t>
            </a:r>
            <a:r>
              <a:rPr lang="en-US" sz="2800" dirty="0" err="1">
                <a:latin typeface="Century Gothic" panose="020B0502020202020204" pitchFamily="34" charset="0"/>
              </a:rPr>
              <a:t>gil</a:t>
            </a: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North Korea 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Life Sentence</a:t>
            </a:r>
          </a:p>
          <a:p>
            <a:endParaRPr lang="en-US" dirty="0"/>
          </a:p>
        </p:txBody>
      </p:sp>
      <p:pic>
        <p:nvPicPr>
          <p:cNvPr id="8" name="Picture 7" descr="A black and green text&#10;&#10;AI-generated content may be incorrect.">
            <a:extLst>
              <a:ext uri="{FF2B5EF4-FFF2-40B4-BE49-F238E27FC236}">
                <a16:creationId xmlns:a16="http://schemas.microsoft.com/office/drawing/2014/main" id="{DD5E16AC-B7A8-2055-50E3-EE7E946F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02" y="5521931"/>
            <a:ext cx="1977082" cy="65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94A03D-39D4-09DF-5975-1B6048DBE126}"/>
              </a:ext>
            </a:extLst>
          </p:cNvPr>
          <p:cNvSpPr/>
          <p:nvPr/>
        </p:nvSpPr>
        <p:spPr>
          <a:xfrm flipV="1">
            <a:off x="0" y="1158948"/>
            <a:ext cx="12192000" cy="180753"/>
          </a:xfrm>
          <a:prstGeom prst="rect">
            <a:avLst/>
          </a:prstGeom>
          <a:solidFill>
            <a:srgbClr val="01A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A3DC"/>
              </a:solidFill>
            </a:endParaRPr>
          </a:p>
        </p:txBody>
      </p:sp>
      <p:pic>
        <p:nvPicPr>
          <p:cNvPr id="5" name="Picture 4" descr="A person in a suit and tie speaking into microphones&#10;&#10;AI-generated content may be incorrect.">
            <a:extLst>
              <a:ext uri="{FF2B5EF4-FFF2-40B4-BE49-F238E27FC236}">
                <a16:creationId xmlns:a16="http://schemas.microsoft.com/office/drawing/2014/main" id="{270F7ED2-AF50-97DC-0004-43C6F4DA8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14" y="2002066"/>
            <a:ext cx="3220486" cy="36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0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67CA2-7143-6CF3-582F-31B365268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FD5C75-03E2-E98F-353F-C01500968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85"/>
            <a:ext cx="9144000" cy="735658"/>
          </a:xfrm>
        </p:spPr>
        <p:txBody>
          <a:bodyPr/>
          <a:lstStyle/>
          <a:p>
            <a:r>
              <a:rPr lang="en-US" sz="2800" b="1" dirty="0">
                <a:solidFill>
                  <a:srgbClr val="01A3DC"/>
                </a:solidFill>
                <a:latin typeface="Century Gothic" panose="020B0502020202020204" pitchFamily="34" charset="0"/>
              </a:rPr>
              <a:t>Lent Prayer Project: Week 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FA4BB-1CE9-FE5A-240A-BD9541C7B8E0}"/>
              </a:ext>
            </a:extLst>
          </p:cNvPr>
          <p:cNvSpPr txBox="1"/>
          <p:nvPr/>
        </p:nvSpPr>
        <p:spPr>
          <a:xfrm>
            <a:off x="6538598" y="2035974"/>
            <a:ext cx="33936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Haile Naizghe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Eritrea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No release date</a:t>
            </a:r>
          </a:p>
          <a:p>
            <a:endParaRPr lang="en-US" dirty="0"/>
          </a:p>
        </p:txBody>
      </p:sp>
      <p:pic>
        <p:nvPicPr>
          <p:cNvPr id="8" name="Picture 7" descr="A black and green text&#10;&#10;AI-generated content may be incorrect.">
            <a:extLst>
              <a:ext uri="{FF2B5EF4-FFF2-40B4-BE49-F238E27FC236}">
                <a16:creationId xmlns:a16="http://schemas.microsoft.com/office/drawing/2014/main" id="{4CAA5D4C-B5B2-89CD-68C1-FF7AC9222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02" y="5521931"/>
            <a:ext cx="1977082" cy="65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AA8107-C2CC-5E71-8D1C-1EDC93C3D7D0}"/>
              </a:ext>
            </a:extLst>
          </p:cNvPr>
          <p:cNvSpPr/>
          <p:nvPr/>
        </p:nvSpPr>
        <p:spPr>
          <a:xfrm flipV="1">
            <a:off x="0" y="1158948"/>
            <a:ext cx="12192000" cy="180753"/>
          </a:xfrm>
          <a:prstGeom prst="rect">
            <a:avLst/>
          </a:prstGeom>
          <a:solidFill>
            <a:srgbClr val="01A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A3DC"/>
              </a:solidFill>
            </a:endParaRPr>
          </a:p>
        </p:txBody>
      </p:sp>
      <p:pic>
        <p:nvPicPr>
          <p:cNvPr id="4" name="Picture 3" descr="A person with a mustache wearing a suit and tie&#10;&#10;AI-generated content may be incorrect.">
            <a:extLst>
              <a:ext uri="{FF2B5EF4-FFF2-40B4-BE49-F238E27FC236}">
                <a16:creationId xmlns:a16="http://schemas.microsoft.com/office/drawing/2014/main" id="{99B2ECBF-08EC-C7A0-72BA-449088772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20" y="1707655"/>
            <a:ext cx="3118279" cy="39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FEC16-7DFA-1333-71D3-FFDC4C9BD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B2E4E8-2489-4267-A5E8-F6C2AB768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85"/>
            <a:ext cx="9144000" cy="735658"/>
          </a:xfrm>
        </p:spPr>
        <p:txBody>
          <a:bodyPr/>
          <a:lstStyle/>
          <a:p>
            <a:r>
              <a:rPr lang="en-US" sz="2800" b="1" dirty="0">
                <a:solidFill>
                  <a:srgbClr val="01A3DC"/>
                </a:solidFill>
                <a:latin typeface="Century Gothic" panose="020B0502020202020204" pitchFamily="34" charset="0"/>
              </a:rPr>
              <a:t>Lent Prayer Project: Week 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0BE38-1579-181C-DE57-558DC4591D52}"/>
              </a:ext>
            </a:extLst>
          </p:cNvPr>
          <p:cNvSpPr txBox="1"/>
          <p:nvPr/>
        </p:nvSpPr>
        <p:spPr>
          <a:xfrm>
            <a:off x="6538598" y="2035974"/>
            <a:ext cx="33936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Fu Xuanjuan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China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6-Year Sentence</a:t>
            </a:r>
          </a:p>
          <a:p>
            <a:endParaRPr lang="en-US" dirty="0"/>
          </a:p>
        </p:txBody>
      </p:sp>
      <p:pic>
        <p:nvPicPr>
          <p:cNvPr id="8" name="Picture 7" descr="A black and green text&#10;&#10;AI-generated content may be incorrect.">
            <a:extLst>
              <a:ext uri="{FF2B5EF4-FFF2-40B4-BE49-F238E27FC236}">
                <a16:creationId xmlns:a16="http://schemas.microsoft.com/office/drawing/2014/main" id="{B26B1C2D-2CFB-FC12-BBE7-F13AB55F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02" y="5521931"/>
            <a:ext cx="1977082" cy="65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083E1F-ED89-844C-EE70-F5B8CC8FDFE0}"/>
              </a:ext>
            </a:extLst>
          </p:cNvPr>
          <p:cNvSpPr/>
          <p:nvPr/>
        </p:nvSpPr>
        <p:spPr>
          <a:xfrm flipV="1">
            <a:off x="0" y="1158948"/>
            <a:ext cx="12192000" cy="180753"/>
          </a:xfrm>
          <a:prstGeom prst="rect">
            <a:avLst/>
          </a:prstGeom>
          <a:solidFill>
            <a:srgbClr val="01A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A3DC"/>
              </a:solidFill>
            </a:endParaRPr>
          </a:p>
        </p:txBody>
      </p:sp>
      <p:pic>
        <p:nvPicPr>
          <p:cNvPr id="5" name="Picture 4" descr="A blurry image of a person smiling&#10;&#10;AI-generated content may be incorrect.">
            <a:extLst>
              <a:ext uri="{FF2B5EF4-FFF2-40B4-BE49-F238E27FC236}">
                <a16:creationId xmlns:a16="http://schemas.microsoft.com/office/drawing/2014/main" id="{93C0DAC6-04EB-D0B2-4861-51DA444E2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502" y="2035974"/>
            <a:ext cx="2927498" cy="36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D810B-0C58-5B25-EF78-19A11648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EB00DF-D8A1-7EE2-243D-8C004241F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85"/>
            <a:ext cx="9144000" cy="735658"/>
          </a:xfrm>
        </p:spPr>
        <p:txBody>
          <a:bodyPr/>
          <a:lstStyle/>
          <a:p>
            <a:r>
              <a:rPr lang="en-US" sz="2800" b="1" dirty="0">
                <a:solidFill>
                  <a:srgbClr val="01A3DC"/>
                </a:solidFill>
                <a:latin typeface="Century Gothic" panose="020B0502020202020204" pitchFamily="34" charset="0"/>
              </a:rPr>
              <a:t>Lent Prayer Project: Week 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FB76-4025-6C51-7603-74CA125B3DE4}"/>
              </a:ext>
            </a:extLst>
          </p:cNvPr>
          <p:cNvSpPr txBox="1"/>
          <p:nvPr/>
        </p:nvSpPr>
        <p:spPr>
          <a:xfrm>
            <a:off x="6538598" y="2035974"/>
            <a:ext cx="41294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Nay Y Blang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Vietnam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4 </a:t>
            </a:r>
            <a:r>
              <a:rPr lang="en-US" sz="2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½</a:t>
            </a:r>
            <a:r>
              <a:rPr lang="en-IE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</a:t>
            </a:r>
            <a:r>
              <a:rPr lang="en-US" sz="2800" dirty="0">
                <a:latin typeface="Century Gothic" panose="020B0502020202020204" pitchFamily="34" charset="0"/>
              </a:rPr>
              <a:t>Year Sentence</a:t>
            </a:r>
          </a:p>
          <a:p>
            <a:endParaRPr lang="en-US" dirty="0"/>
          </a:p>
        </p:txBody>
      </p:sp>
      <p:pic>
        <p:nvPicPr>
          <p:cNvPr id="8" name="Picture 7" descr="A black and green text&#10;&#10;AI-generated content may be incorrect.">
            <a:extLst>
              <a:ext uri="{FF2B5EF4-FFF2-40B4-BE49-F238E27FC236}">
                <a16:creationId xmlns:a16="http://schemas.microsoft.com/office/drawing/2014/main" id="{42F24F77-212A-447C-2CBD-42E653639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602" y="5521931"/>
            <a:ext cx="1977082" cy="65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0B45A7-E558-CA00-9713-B85D5358BB5D}"/>
              </a:ext>
            </a:extLst>
          </p:cNvPr>
          <p:cNvSpPr/>
          <p:nvPr/>
        </p:nvSpPr>
        <p:spPr>
          <a:xfrm flipV="1">
            <a:off x="0" y="1158948"/>
            <a:ext cx="12192000" cy="180753"/>
          </a:xfrm>
          <a:prstGeom prst="rect">
            <a:avLst/>
          </a:prstGeom>
          <a:solidFill>
            <a:srgbClr val="01A3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A3DC"/>
              </a:solidFill>
            </a:endParaRPr>
          </a:p>
        </p:txBody>
      </p:sp>
      <p:pic>
        <p:nvPicPr>
          <p:cNvPr id="4" name="Picture 3" descr="A person in a white shirt&#10;&#10;AI-generated content may be incorrect.">
            <a:extLst>
              <a:ext uri="{FF2B5EF4-FFF2-40B4-BE49-F238E27FC236}">
                <a16:creationId xmlns:a16="http://schemas.microsoft.com/office/drawing/2014/main" id="{D68862C0-387C-83BA-A4B9-4D6CD3B3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48" y="2121491"/>
            <a:ext cx="3029252" cy="40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75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Florence Chipperfield</dc:creator>
  <cp:lastModifiedBy>Florence Chipperfield</cp:lastModifiedBy>
  <cp:revision>4</cp:revision>
  <dcterms:created xsi:type="dcterms:W3CDTF">2025-02-26T14:42:17Z</dcterms:created>
  <dcterms:modified xsi:type="dcterms:W3CDTF">2025-03-05T11:33:16Z</dcterms:modified>
</cp:coreProperties>
</file>